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B6C70-AD95-400A-BC3C-1A1E3C4C6B19}" type="doc">
      <dgm:prSet loTypeId="urn:microsoft.com/office/officeart/2016/7/layout/LinearArrowProcessNumbered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F8B6CE3-54F9-4419-B6E8-B4BD1161FFBE}">
      <dgm:prSet custT="1"/>
      <dgm:spPr/>
      <dgm:t>
        <a:bodyPr/>
        <a:lstStyle/>
        <a:p>
          <a:r>
            <a:rPr lang="it-IT" sz="1600" dirty="0"/>
            <a:t>- offre un incentivo per migliorare le proprie competenze linguistiche</a:t>
          </a:r>
          <a:endParaRPr lang="en-US" sz="1600" dirty="0"/>
        </a:p>
      </dgm:t>
    </dgm:pt>
    <dgm:pt modelId="{CC31C96E-ADF8-4473-B565-CB38AA5A0501}" type="parTrans" cxnId="{54914086-5190-4C7A-9146-35FF070B0381}">
      <dgm:prSet/>
      <dgm:spPr/>
      <dgm:t>
        <a:bodyPr/>
        <a:lstStyle/>
        <a:p>
          <a:endParaRPr lang="en-US"/>
        </a:p>
      </dgm:t>
    </dgm:pt>
    <dgm:pt modelId="{C574D54B-E574-4A87-8F3A-C7031FD0526B}" type="sibTrans" cxnId="{54914086-5190-4C7A-9146-35FF070B0381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E8055EA3-7DAE-4923-8D82-C065F3C73B46}">
      <dgm:prSet custT="1"/>
      <dgm:spPr/>
      <dgm:t>
        <a:bodyPr/>
        <a:lstStyle/>
        <a:p>
          <a:r>
            <a:rPr lang="it-IT" sz="1400" dirty="0"/>
            <a:t>- offre l’occasione per distinguersi a scuole che abbiano attivato corsi bilingue (ESABAC- CLIL), progetti internazionali, scambi e gemellaggi, fornendo loro un incentivo per assicurare la continuità dell’offerta formativa</a:t>
          </a:r>
          <a:endParaRPr lang="en-US" sz="1400" dirty="0"/>
        </a:p>
      </dgm:t>
    </dgm:pt>
    <dgm:pt modelId="{E584FDC2-3231-417D-A0F8-DA71A6A2FED5}" type="parTrans" cxnId="{39CD9738-5FD7-4D0E-834E-63EDF763092B}">
      <dgm:prSet/>
      <dgm:spPr/>
      <dgm:t>
        <a:bodyPr/>
        <a:lstStyle/>
        <a:p>
          <a:endParaRPr lang="en-US"/>
        </a:p>
      </dgm:t>
    </dgm:pt>
    <dgm:pt modelId="{7DAE01CA-5049-4D7B-86CD-F1A77034818E}" type="sibTrans" cxnId="{39CD9738-5FD7-4D0E-834E-63EDF763092B}">
      <dgm:prSet phldrT="2"/>
      <dgm:spPr/>
      <dgm:t>
        <a:bodyPr/>
        <a:lstStyle/>
        <a:p>
          <a:r>
            <a:rPr lang="en-US"/>
            <a:t>2</a:t>
          </a:r>
        </a:p>
      </dgm:t>
    </dgm:pt>
    <dgm:pt modelId="{827FF1E3-FFE6-42CA-8671-1E69B55F4097}">
      <dgm:prSet custT="1"/>
      <dgm:spPr/>
      <dgm:t>
        <a:bodyPr/>
        <a:lstStyle/>
        <a:p>
          <a:r>
            <a:rPr lang="it-IT" sz="1400" dirty="0"/>
            <a:t>- sollecita in particolar modo lo sviluppo della scuola, la formazione degli insegnanti in termini di plurilinguismo, competenze comunicative, internazionalizzazione, cittadinanza attiva.</a:t>
          </a:r>
          <a:endParaRPr lang="en-US" sz="1400" dirty="0"/>
        </a:p>
      </dgm:t>
    </dgm:pt>
    <dgm:pt modelId="{7310079F-A8F0-4827-B559-118F34A8ECDB}" type="parTrans" cxnId="{787B5F81-73CA-451A-8E24-4F1EFD326F47}">
      <dgm:prSet/>
      <dgm:spPr/>
      <dgm:t>
        <a:bodyPr/>
        <a:lstStyle/>
        <a:p>
          <a:endParaRPr lang="en-US"/>
        </a:p>
      </dgm:t>
    </dgm:pt>
    <dgm:pt modelId="{C85667D1-C551-4A52-94C1-625F712802FD}" type="sibTrans" cxnId="{787B5F81-73CA-451A-8E24-4F1EFD326F47}">
      <dgm:prSet phldrT="3"/>
      <dgm:spPr/>
      <dgm:t>
        <a:bodyPr/>
        <a:lstStyle/>
        <a:p>
          <a:r>
            <a:rPr lang="en-US"/>
            <a:t>3</a:t>
          </a:r>
        </a:p>
      </dgm:t>
    </dgm:pt>
    <dgm:pt modelId="{F0D0B11D-5B6B-4E94-836A-CA688C308BDD}" type="pres">
      <dgm:prSet presAssocID="{BE7B6C70-AD95-400A-BC3C-1A1E3C4C6B19}" presName="linearFlow" presStyleCnt="0">
        <dgm:presLayoutVars>
          <dgm:dir/>
          <dgm:animLvl val="lvl"/>
          <dgm:resizeHandles val="exact"/>
        </dgm:presLayoutVars>
      </dgm:prSet>
      <dgm:spPr/>
    </dgm:pt>
    <dgm:pt modelId="{3150939B-716B-4BED-B1EF-278DEA9EE737}" type="pres">
      <dgm:prSet presAssocID="{2F8B6CE3-54F9-4419-B6E8-B4BD1161FFBE}" presName="compositeNode" presStyleCnt="0"/>
      <dgm:spPr/>
    </dgm:pt>
    <dgm:pt modelId="{777B50F7-861E-43AC-B9A8-6062FFDCAB85}" type="pres">
      <dgm:prSet presAssocID="{2F8B6CE3-54F9-4419-B6E8-B4BD1161FFBE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B112671-A893-43BF-80ED-912155BEF742}" type="pres">
      <dgm:prSet presAssocID="{2F8B6CE3-54F9-4419-B6E8-B4BD1161FFBE}" presName="parSh" presStyleCnt="0"/>
      <dgm:spPr/>
    </dgm:pt>
    <dgm:pt modelId="{228767A0-581A-4164-BE92-8D79A88DC4D3}" type="pres">
      <dgm:prSet presAssocID="{2F8B6CE3-54F9-4419-B6E8-B4BD1161FFBE}" presName="lineNode" presStyleLbl="alignAccFollowNode1" presStyleIdx="0" presStyleCnt="9"/>
      <dgm:spPr/>
    </dgm:pt>
    <dgm:pt modelId="{741CD527-023B-47DE-B3B5-EE6D2E588ABC}" type="pres">
      <dgm:prSet presAssocID="{2F8B6CE3-54F9-4419-B6E8-B4BD1161FFBE}" presName="lineArrowNode" presStyleLbl="alignAccFollowNode1" presStyleIdx="1" presStyleCnt="9"/>
      <dgm:spPr/>
    </dgm:pt>
    <dgm:pt modelId="{C7EE7E01-B463-4AD1-8400-B33A234B5265}" type="pres">
      <dgm:prSet presAssocID="{C574D54B-E574-4A87-8F3A-C7031FD0526B}" presName="sibTransNodeCircle" presStyleLbl="alignNode1" presStyleIdx="0" presStyleCnt="3">
        <dgm:presLayoutVars>
          <dgm:chMax val="0"/>
          <dgm:bulletEnabled/>
        </dgm:presLayoutVars>
      </dgm:prSet>
      <dgm:spPr/>
    </dgm:pt>
    <dgm:pt modelId="{5B6A3B1C-AA8B-43C6-8FBD-BE22FCA94B8C}" type="pres">
      <dgm:prSet presAssocID="{C574D54B-E574-4A87-8F3A-C7031FD0526B}" presName="spacerBetweenCircleAndCallout" presStyleCnt="0">
        <dgm:presLayoutVars/>
      </dgm:prSet>
      <dgm:spPr/>
    </dgm:pt>
    <dgm:pt modelId="{EDA47A43-3BA4-4E31-B31C-EC1C9565E5E6}" type="pres">
      <dgm:prSet presAssocID="{2F8B6CE3-54F9-4419-B6E8-B4BD1161FFBE}" presName="nodeText" presStyleLbl="alignAccFollowNode1" presStyleIdx="2" presStyleCnt="9">
        <dgm:presLayoutVars>
          <dgm:bulletEnabled val="1"/>
        </dgm:presLayoutVars>
      </dgm:prSet>
      <dgm:spPr/>
    </dgm:pt>
    <dgm:pt modelId="{60810288-DC41-425D-931F-437249DCA943}" type="pres">
      <dgm:prSet presAssocID="{C574D54B-E574-4A87-8F3A-C7031FD0526B}" presName="sibTransComposite" presStyleCnt="0"/>
      <dgm:spPr/>
    </dgm:pt>
    <dgm:pt modelId="{33397D48-8552-40DE-8DD4-3247D09B0DB4}" type="pres">
      <dgm:prSet presAssocID="{E8055EA3-7DAE-4923-8D82-C065F3C73B46}" presName="compositeNode" presStyleCnt="0"/>
      <dgm:spPr/>
    </dgm:pt>
    <dgm:pt modelId="{DA01939F-AAD5-48F7-8BAA-057FF0DEF52A}" type="pres">
      <dgm:prSet presAssocID="{E8055EA3-7DAE-4923-8D82-C065F3C73B46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86AE58F-0CD8-4A4D-8E73-43F74708AF8D}" type="pres">
      <dgm:prSet presAssocID="{E8055EA3-7DAE-4923-8D82-C065F3C73B46}" presName="parSh" presStyleCnt="0"/>
      <dgm:spPr/>
    </dgm:pt>
    <dgm:pt modelId="{2125456C-65CE-474F-92BE-388D3CE6C90E}" type="pres">
      <dgm:prSet presAssocID="{E8055EA3-7DAE-4923-8D82-C065F3C73B46}" presName="lineNode" presStyleLbl="alignAccFollowNode1" presStyleIdx="3" presStyleCnt="9"/>
      <dgm:spPr/>
    </dgm:pt>
    <dgm:pt modelId="{E6D517C0-0AFC-4824-B7BE-82CB5E0F0BE0}" type="pres">
      <dgm:prSet presAssocID="{E8055EA3-7DAE-4923-8D82-C065F3C73B46}" presName="lineArrowNode" presStyleLbl="alignAccFollowNode1" presStyleIdx="4" presStyleCnt="9"/>
      <dgm:spPr/>
    </dgm:pt>
    <dgm:pt modelId="{E64872A2-3476-4CE6-BE2A-8A2E83C4F655}" type="pres">
      <dgm:prSet presAssocID="{7DAE01CA-5049-4D7B-86CD-F1A77034818E}" presName="sibTransNodeCircle" presStyleLbl="alignNode1" presStyleIdx="1" presStyleCnt="3">
        <dgm:presLayoutVars>
          <dgm:chMax val="0"/>
          <dgm:bulletEnabled/>
        </dgm:presLayoutVars>
      </dgm:prSet>
      <dgm:spPr/>
    </dgm:pt>
    <dgm:pt modelId="{C79D323F-B670-4B70-AE5C-F51F8D59B0E2}" type="pres">
      <dgm:prSet presAssocID="{7DAE01CA-5049-4D7B-86CD-F1A77034818E}" presName="spacerBetweenCircleAndCallout" presStyleCnt="0">
        <dgm:presLayoutVars/>
      </dgm:prSet>
      <dgm:spPr/>
    </dgm:pt>
    <dgm:pt modelId="{9AF32C77-5459-4FAA-9424-6C02F6A4CC9C}" type="pres">
      <dgm:prSet presAssocID="{E8055EA3-7DAE-4923-8D82-C065F3C73B46}" presName="nodeText" presStyleLbl="alignAccFollowNode1" presStyleIdx="5" presStyleCnt="9" custScaleX="140036" custScaleY="100000">
        <dgm:presLayoutVars>
          <dgm:bulletEnabled val="1"/>
        </dgm:presLayoutVars>
      </dgm:prSet>
      <dgm:spPr/>
    </dgm:pt>
    <dgm:pt modelId="{6E7BA106-8959-40FA-A76D-B551FEBF4E64}" type="pres">
      <dgm:prSet presAssocID="{7DAE01CA-5049-4D7B-86CD-F1A77034818E}" presName="sibTransComposite" presStyleCnt="0"/>
      <dgm:spPr/>
    </dgm:pt>
    <dgm:pt modelId="{D5D7A45D-82D8-43F2-973E-52F790C6E7DA}" type="pres">
      <dgm:prSet presAssocID="{827FF1E3-FFE6-42CA-8671-1E69B55F4097}" presName="compositeNode" presStyleCnt="0"/>
      <dgm:spPr/>
    </dgm:pt>
    <dgm:pt modelId="{1A13E6A3-D18F-4FA2-BB77-D93D3F566AA4}" type="pres">
      <dgm:prSet presAssocID="{827FF1E3-FFE6-42CA-8671-1E69B55F4097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C231412B-13C1-4335-8239-ACE874335E55}" type="pres">
      <dgm:prSet presAssocID="{827FF1E3-FFE6-42CA-8671-1E69B55F4097}" presName="parSh" presStyleCnt="0"/>
      <dgm:spPr/>
    </dgm:pt>
    <dgm:pt modelId="{D88260E0-222D-4271-9F85-2FD5D7AF4648}" type="pres">
      <dgm:prSet presAssocID="{827FF1E3-FFE6-42CA-8671-1E69B55F4097}" presName="lineNode" presStyleLbl="alignAccFollowNode1" presStyleIdx="6" presStyleCnt="9"/>
      <dgm:spPr/>
    </dgm:pt>
    <dgm:pt modelId="{3EE9511B-1C75-4AC1-A882-B6480FF0240D}" type="pres">
      <dgm:prSet presAssocID="{827FF1E3-FFE6-42CA-8671-1E69B55F4097}" presName="lineArrowNode" presStyleLbl="alignAccFollowNode1" presStyleIdx="7" presStyleCnt="9"/>
      <dgm:spPr/>
    </dgm:pt>
    <dgm:pt modelId="{51F322F1-EF09-42D9-BEC4-4104B9E0AA0B}" type="pres">
      <dgm:prSet presAssocID="{C85667D1-C551-4A52-94C1-625F712802FD}" presName="sibTransNodeCircle" presStyleLbl="alignNode1" presStyleIdx="2" presStyleCnt="3">
        <dgm:presLayoutVars>
          <dgm:chMax val="0"/>
          <dgm:bulletEnabled/>
        </dgm:presLayoutVars>
      </dgm:prSet>
      <dgm:spPr/>
    </dgm:pt>
    <dgm:pt modelId="{EBFEC421-15D0-4DE6-80EA-D08D8BD574DD}" type="pres">
      <dgm:prSet presAssocID="{C85667D1-C551-4A52-94C1-625F712802FD}" presName="spacerBetweenCircleAndCallout" presStyleCnt="0">
        <dgm:presLayoutVars/>
      </dgm:prSet>
      <dgm:spPr/>
    </dgm:pt>
    <dgm:pt modelId="{047B0CEA-720D-40C7-8AE4-B6C79AB1B0F8}" type="pres">
      <dgm:prSet presAssocID="{827FF1E3-FFE6-42CA-8671-1E69B55F4097}" presName="nodeText" presStyleLbl="alignAccFollowNode1" presStyleIdx="8" presStyleCnt="9" custScaleX="126058" custScaleY="100000">
        <dgm:presLayoutVars>
          <dgm:bulletEnabled val="1"/>
        </dgm:presLayoutVars>
      </dgm:prSet>
      <dgm:spPr/>
    </dgm:pt>
  </dgm:ptLst>
  <dgm:cxnLst>
    <dgm:cxn modelId="{8F5A5E17-DC3E-4DC1-8BCE-2F3B59501E11}" type="presOf" srcId="{C85667D1-C551-4A52-94C1-625F712802FD}" destId="{51F322F1-EF09-42D9-BEC4-4104B9E0AA0B}" srcOrd="0" destOrd="0" presId="urn:microsoft.com/office/officeart/2016/7/layout/LinearArrowProcessNumbered"/>
    <dgm:cxn modelId="{39CD9738-5FD7-4D0E-834E-63EDF763092B}" srcId="{BE7B6C70-AD95-400A-BC3C-1A1E3C4C6B19}" destId="{E8055EA3-7DAE-4923-8D82-C065F3C73B46}" srcOrd="1" destOrd="0" parTransId="{E584FDC2-3231-417D-A0F8-DA71A6A2FED5}" sibTransId="{7DAE01CA-5049-4D7B-86CD-F1A77034818E}"/>
    <dgm:cxn modelId="{F83C7767-D71D-40FA-812D-FE28D5CD7DC5}" type="presOf" srcId="{2F8B6CE3-54F9-4419-B6E8-B4BD1161FFBE}" destId="{EDA47A43-3BA4-4E31-B31C-EC1C9565E5E6}" srcOrd="0" destOrd="0" presId="urn:microsoft.com/office/officeart/2016/7/layout/LinearArrowProcessNumbered"/>
    <dgm:cxn modelId="{3C801D53-B67F-42A3-A54F-FC8BEF56426B}" type="presOf" srcId="{E8055EA3-7DAE-4923-8D82-C065F3C73B46}" destId="{9AF32C77-5459-4FAA-9424-6C02F6A4CC9C}" srcOrd="0" destOrd="0" presId="urn:microsoft.com/office/officeart/2016/7/layout/LinearArrowProcessNumbered"/>
    <dgm:cxn modelId="{787B5F81-73CA-451A-8E24-4F1EFD326F47}" srcId="{BE7B6C70-AD95-400A-BC3C-1A1E3C4C6B19}" destId="{827FF1E3-FFE6-42CA-8671-1E69B55F4097}" srcOrd="2" destOrd="0" parTransId="{7310079F-A8F0-4827-B559-118F34A8ECDB}" sibTransId="{C85667D1-C551-4A52-94C1-625F712802FD}"/>
    <dgm:cxn modelId="{54914086-5190-4C7A-9146-35FF070B0381}" srcId="{BE7B6C70-AD95-400A-BC3C-1A1E3C4C6B19}" destId="{2F8B6CE3-54F9-4419-B6E8-B4BD1161FFBE}" srcOrd="0" destOrd="0" parTransId="{CC31C96E-ADF8-4473-B565-CB38AA5A0501}" sibTransId="{C574D54B-E574-4A87-8F3A-C7031FD0526B}"/>
    <dgm:cxn modelId="{F46379B2-D295-44A3-B496-58EE266C0CB6}" type="presOf" srcId="{C574D54B-E574-4A87-8F3A-C7031FD0526B}" destId="{C7EE7E01-B463-4AD1-8400-B33A234B5265}" srcOrd="0" destOrd="0" presId="urn:microsoft.com/office/officeart/2016/7/layout/LinearArrowProcessNumbered"/>
    <dgm:cxn modelId="{25290FB4-6B76-4502-95E2-6C5D432936E7}" type="presOf" srcId="{7DAE01CA-5049-4D7B-86CD-F1A77034818E}" destId="{E64872A2-3476-4CE6-BE2A-8A2E83C4F655}" srcOrd="0" destOrd="0" presId="urn:microsoft.com/office/officeart/2016/7/layout/LinearArrowProcessNumbered"/>
    <dgm:cxn modelId="{C8F5DDD4-DAA9-42D0-85B8-203CF0C0CF15}" type="presOf" srcId="{BE7B6C70-AD95-400A-BC3C-1A1E3C4C6B19}" destId="{F0D0B11D-5B6B-4E94-836A-CA688C308BDD}" srcOrd="0" destOrd="0" presId="urn:microsoft.com/office/officeart/2016/7/layout/LinearArrowProcessNumbered"/>
    <dgm:cxn modelId="{CF54D8EA-385B-4C42-A2E5-A84796E624B7}" type="presOf" srcId="{827FF1E3-FFE6-42CA-8671-1E69B55F4097}" destId="{047B0CEA-720D-40C7-8AE4-B6C79AB1B0F8}" srcOrd="0" destOrd="0" presId="urn:microsoft.com/office/officeart/2016/7/layout/LinearArrowProcessNumbered"/>
    <dgm:cxn modelId="{85923F53-EF7C-487F-9363-42A8FD54D10E}" type="presParOf" srcId="{F0D0B11D-5B6B-4E94-836A-CA688C308BDD}" destId="{3150939B-716B-4BED-B1EF-278DEA9EE737}" srcOrd="0" destOrd="0" presId="urn:microsoft.com/office/officeart/2016/7/layout/LinearArrowProcessNumbered"/>
    <dgm:cxn modelId="{27A532D1-2A31-45D2-92BF-083AF0D485A0}" type="presParOf" srcId="{3150939B-716B-4BED-B1EF-278DEA9EE737}" destId="{777B50F7-861E-43AC-B9A8-6062FFDCAB85}" srcOrd="0" destOrd="0" presId="urn:microsoft.com/office/officeart/2016/7/layout/LinearArrowProcessNumbered"/>
    <dgm:cxn modelId="{9C166DFF-6360-410D-8F56-706FC6BCC2D5}" type="presParOf" srcId="{3150939B-716B-4BED-B1EF-278DEA9EE737}" destId="{6B112671-A893-43BF-80ED-912155BEF742}" srcOrd="1" destOrd="0" presId="urn:microsoft.com/office/officeart/2016/7/layout/LinearArrowProcessNumbered"/>
    <dgm:cxn modelId="{9B021B61-7A08-4BD3-9088-8E55C3744FFD}" type="presParOf" srcId="{6B112671-A893-43BF-80ED-912155BEF742}" destId="{228767A0-581A-4164-BE92-8D79A88DC4D3}" srcOrd="0" destOrd="0" presId="urn:microsoft.com/office/officeart/2016/7/layout/LinearArrowProcessNumbered"/>
    <dgm:cxn modelId="{FD3F41F8-477F-4FE7-8B8D-EE8B6C272DE0}" type="presParOf" srcId="{6B112671-A893-43BF-80ED-912155BEF742}" destId="{741CD527-023B-47DE-B3B5-EE6D2E588ABC}" srcOrd="1" destOrd="0" presId="urn:microsoft.com/office/officeart/2016/7/layout/LinearArrowProcessNumbered"/>
    <dgm:cxn modelId="{F43EC7D4-B5F0-43F9-879C-A85D8288F075}" type="presParOf" srcId="{6B112671-A893-43BF-80ED-912155BEF742}" destId="{C7EE7E01-B463-4AD1-8400-B33A234B5265}" srcOrd="2" destOrd="0" presId="urn:microsoft.com/office/officeart/2016/7/layout/LinearArrowProcessNumbered"/>
    <dgm:cxn modelId="{9D637A6C-8ABD-4071-BAF9-D2B29090936F}" type="presParOf" srcId="{6B112671-A893-43BF-80ED-912155BEF742}" destId="{5B6A3B1C-AA8B-43C6-8FBD-BE22FCA94B8C}" srcOrd="3" destOrd="0" presId="urn:microsoft.com/office/officeart/2016/7/layout/LinearArrowProcessNumbered"/>
    <dgm:cxn modelId="{1A07CF48-4465-48FE-8A0F-F783EACAE672}" type="presParOf" srcId="{3150939B-716B-4BED-B1EF-278DEA9EE737}" destId="{EDA47A43-3BA4-4E31-B31C-EC1C9565E5E6}" srcOrd="2" destOrd="0" presId="urn:microsoft.com/office/officeart/2016/7/layout/LinearArrowProcessNumbered"/>
    <dgm:cxn modelId="{37C5319C-5314-44DD-AD76-F5DA833E2E6A}" type="presParOf" srcId="{F0D0B11D-5B6B-4E94-836A-CA688C308BDD}" destId="{60810288-DC41-425D-931F-437249DCA943}" srcOrd="1" destOrd="0" presId="urn:microsoft.com/office/officeart/2016/7/layout/LinearArrowProcessNumbered"/>
    <dgm:cxn modelId="{903703FB-44B5-46D0-AAAC-8546A4ECE7D9}" type="presParOf" srcId="{F0D0B11D-5B6B-4E94-836A-CA688C308BDD}" destId="{33397D48-8552-40DE-8DD4-3247D09B0DB4}" srcOrd="2" destOrd="0" presId="urn:microsoft.com/office/officeart/2016/7/layout/LinearArrowProcessNumbered"/>
    <dgm:cxn modelId="{A916B022-3032-4844-9452-9A9000E55493}" type="presParOf" srcId="{33397D48-8552-40DE-8DD4-3247D09B0DB4}" destId="{DA01939F-AAD5-48F7-8BAA-057FF0DEF52A}" srcOrd="0" destOrd="0" presId="urn:microsoft.com/office/officeart/2016/7/layout/LinearArrowProcessNumbered"/>
    <dgm:cxn modelId="{BF67FC7D-2B42-42B6-BE3A-0A61CE8DFC2A}" type="presParOf" srcId="{33397D48-8552-40DE-8DD4-3247D09B0DB4}" destId="{686AE58F-0CD8-4A4D-8E73-43F74708AF8D}" srcOrd="1" destOrd="0" presId="urn:microsoft.com/office/officeart/2016/7/layout/LinearArrowProcessNumbered"/>
    <dgm:cxn modelId="{3778622F-1123-4322-B1A9-AE530C61B038}" type="presParOf" srcId="{686AE58F-0CD8-4A4D-8E73-43F74708AF8D}" destId="{2125456C-65CE-474F-92BE-388D3CE6C90E}" srcOrd="0" destOrd="0" presId="urn:microsoft.com/office/officeart/2016/7/layout/LinearArrowProcessNumbered"/>
    <dgm:cxn modelId="{11854546-27FC-4761-BC32-D5E0D5740201}" type="presParOf" srcId="{686AE58F-0CD8-4A4D-8E73-43F74708AF8D}" destId="{E6D517C0-0AFC-4824-B7BE-82CB5E0F0BE0}" srcOrd="1" destOrd="0" presId="urn:microsoft.com/office/officeart/2016/7/layout/LinearArrowProcessNumbered"/>
    <dgm:cxn modelId="{6963E35E-3059-4374-AEFD-675B50B3AC74}" type="presParOf" srcId="{686AE58F-0CD8-4A4D-8E73-43F74708AF8D}" destId="{E64872A2-3476-4CE6-BE2A-8A2E83C4F655}" srcOrd="2" destOrd="0" presId="urn:microsoft.com/office/officeart/2016/7/layout/LinearArrowProcessNumbered"/>
    <dgm:cxn modelId="{429584D5-4129-4112-986C-2972C110F20E}" type="presParOf" srcId="{686AE58F-0CD8-4A4D-8E73-43F74708AF8D}" destId="{C79D323F-B670-4B70-AE5C-F51F8D59B0E2}" srcOrd="3" destOrd="0" presId="urn:microsoft.com/office/officeart/2016/7/layout/LinearArrowProcessNumbered"/>
    <dgm:cxn modelId="{7B1A0554-5B6F-405A-B87B-9A7B4CE9CC05}" type="presParOf" srcId="{33397D48-8552-40DE-8DD4-3247D09B0DB4}" destId="{9AF32C77-5459-4FAA-9424-6C02F6A4CC9C}" srcOrd="2" destOrd="0" presId="urn:microsoft.com/office/officeart/2016/7/layout/LinearArrowProcessNumbered"/>
    <dgm:cxn modelId="{89AD14A0-75ED-4988-8A39-08CA2D538189}" type="presParOf" srcId="{F0D0B11D-5B6B-4E94-836A-CA688C308BDD}" destId="{6E7BA106-8959-40FA-A76D-B551FEBF4E64}" srcOrd="3" destOrd="0" presId="urn:microsoft.com/office/officeart/2016/7/layout/LinearArrowProcessNumbered"/>
    <dgm:cxn modelId="{58C3EAD7-94B4-4421-A523-F1D7D2EB6342}" type="presParOf" srcId="{F0D0B11D-5B6B-4E94-836A-CA688C308BDD}" destId="{D5D7A45D-82D8-43F2-973E-52F790C6E7DA}" srcOrd="4" destOrd="0" presId="urn:microsoft.com/office/officeart/2016/7/layout/LinearArrowProcessNumbered"/>
    <dgm:cxn modelId="{AEBC0A5C-6F87-4012-B687-3313E22C84D5}" type="presParOf" srcId="{D5D7A45D-82D8-43F2-973E-52F790C6E7DA}" destId="{1A13E6A3-D18F-4FA2-BB77-D93D3F566AA4}" srcOrd="0" destOrd="0" presId="urn:microsoft.com/office/officeart/2016/7/layout/LinearArrowProcessNumbered"/>
    <dgm:cxn modelId="{1BF75858-536E-47E9-BDB2-7798A47D5DF8}" type="presParOf" srcId="{D5D7A45D-82D8-43F2-973E-52F790C6E7DA}" destId="{C231412B-13C1-4335-8239-ACE874335E55}" srcOrd="1" destOrd="0" presId="urn:microsoft.com/office/officeart/2016/7/layout/LinearArrowProcessNumbered"/>
    <dgm:cxn modelId="{548E9AE5-F156-424E-AAB5-D27532408E67}" type="presParOf" srcId="{C231412B-13C1-4335-8239-ACE874335E55}" destId="{D88260E0-222D-4271-9F85-2FD5D7AF4648}" srcOrd="0" destOrd="0" presId="urn:microsoft.com/office/officeart/2016/7/layout/LinearArrowProcessNumbered"/>
    <dgm:cxn modelId="{64682550-89B8-4DA2-94C9-A6F5CF1CCFC4}" type="presParOf" srcId="{C231412B-13C1-4335-8239-ACE874335E55}" destId="{3EE9511B-1C75-4AC1-A882-B6480FF0240D}" srcOrd="1" destOrd="0" presId="urn:microsoft.com/office/officeart/2016/7/layout/LinearArrowProcessNumbered"/>
    <dgm:cxn modelId="{09623093-004F-4A9B-892B-E637065F2C86}" type="presParOf" srcId="{C231412B-13C1-4335-8239-ACE874335E55}" destId="{51F322F1-EF09-42D9-BEC4-4104B9E0AA0B}" srcOrd="2" destOrd="0" presId="urn:microsoft.com/office/officeart/2016/7/layout/LinearArrowProcessNumbered"/>
    <dgm:cxn modelId="{162EF0D4-1906-4428-929D-82BD2EC4618C}" type="presParOf" srcId="{C231412B-13C1-4335-8239-ACE874335E55}" destId="{EBFEC421-15D0-4DE6-80EA-D08D8BD574DD}" srcOrd="3" destOrd="0" presId="urn:microsoft.com/office/officeart/2016/7/layout/LinearArrowProcessNumbered"/>
    <dgm:cxn modelId="{596A0AD4-38B9-4314-9B86-103126019DF7}" type="presParOf" srcId="{D5D7A45D-82D8-43F2-973E-52F790C6E7DA}" destId="{047B0CEA-720D-40C7-8AE4-B6C79AB1B0F8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A1A3A5-4BD5-49D2-A5C6-8ABF5BC6AEA0}" type="doc">
      <dgm:prSet loTypeId="urn:microsoft.com/office/officeart/2018/layout/CircleProcess" loCatId="simpleprocesssa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D3D9257-79D2-4BB1-87CA-CC08444094C7}">
      <dgm:prSet/>
      <dgm:spPr/>
      <dgm:t>
        <a:bodyPr/>
        <a:lstStyle/>
        <a:p>
          <a:r>
            <a:rPr lang="it-IT" dirty="0"/>
            <a:t>Stimola la progettualità della scuola</a:t>
          </a:r>
          <a:endParaRPr lang="en-US" dirty="0"/>
        </a:p>
      </dgm:t>
    </dgm:pt>
    <dgm:pt modelId="{93CEA224-941A-4501-A0DA-B93BE90673FB}" type="parTrans" cxnId="{928D50F3-E6FF-4451-9443-50AAD91D13CB}">
      <dgm:prSet/>
      <dgm:spPr/>
      <dgm:t>
        <a:bodyPr/>
        <a:lstStyle/>
        <a:p>
          <a:endParaRPr lang="en-US"/>
        </a:p>
      </dgm:t>
    </dgm:pt>
    <dgm:pt modelId="{C78BE510-F8F1-43D5-AE45-7694E3392905}" type="sibTrans" cxnId="{928D50F3-E6FF-4451-9443-50AAD91D13CB}">
      <dgm:prSet/>
      <dgm:spPr/>
      <dgm:t>
        <a:bodyPr/>
        <a:lstStyle/>
        <a:p>
          <a:endParaRPr lang="en-US"/>
        </a:p>
      </dgm:t>
    </dgm:pt>
    <dgm:pt modelId="{AD421B3D-6026-4E08-8CAA-F3F403CE3BA4}">
      <dgm:prSet/>
      <dgm:spPr/>
      <dgm:t>
        <a:bodyPr/>
        <a:lstStyle/>
        <a:p>
          <a:r>
            <a:rPr lang="it-IT"/>
            <a:t>Premia gli studenti migliori in ambito linguistico</a:t>
          </a:r>
          <a:endParaRPr lang="en-US"/>
        </a:p>
      </dgm:t>
    </dgm:pt>
    <dgm:pt modelId="{D2E92B25-3208-480C-88DF-A094D7AA428B}" type="parTrans" cxnId="{4EE49902-7125-4D46-BC2D-E8F45AAC4C20}">
      <dgm:prSet/>
      <dgm:spPr/>
      <dgm:t>
        <a:bodyPr/>
        <a:lstStyle/>
        <a:p>
          <a:endParaRPr lang="en-US"/>
        </a:p>
      </dgm:t>
    </dgm:pt>
    <dgm:pt modelId="{7FEC33E1-9002-430F-A8FC-E0237FC74273}" type="sibTrans" cxnId="{4EE49902-7125-4D46-BC2D-E8F45AAC4C20}">
      <dgm:prSet/>
      <dgm:spPr/>
      <dgm:t>
        <a:bodyPr/>
        <a:lstStyle/>
        <a:p>
          <a:endParaRPr lang="en-US"/>
        </a:p>
      </dgm:t>
    </dgm:pt>
    <dgm:pt modelId="{29595710-1B85-4839-960C-D7BB5027FF21}">
      <dgm:prSet/>
      <dgm:spPr/>
      <dgm:t>
        <a:bodyPr/>
        <a:lstStyle/>
        <a:p>
          <a:r>
            <a:rPr lang="it-IT" dirty="0"/>
            <a:t>Offre loro la possibilità di studiare all’estero</a:t>
          </a:r>
          <a:endParaRPr lang="en-US" dirty="0"/>
        </a:p>
      </dgm:t>
    </dgm:pt>
    <dgm:pt modelId="{1075E94A-D658-47F5-8185-7487FDDDDDB9}" type="parTrans" cxnId="{BB8F682A-A024-4EA9-82C6-11FBCB3EA42A}">
      <dgm:prSet/>
      <dgm:spPr/>
      <dgm:t>
        <a:bodyPr/>
        <a:lstStyle/>
        <a:p>
          <a:endParaRPr lang="en-US"/>
        </a:p>
      </dgm:t>
    </dgm:pt>
    <dgm:pt modelId="{DCF8C2E6-E143-43F8-B4D4-D4E33A505A84}" type="sibTrans" cxnId="{BB8F682A-A024-4EA9-82C6-11FBCB3EA42A}">
      <dgm:prSet/>
      <dgm:spPr/>
      <dgm:t>
        <a:bodyPr/>
        <a:lstStyle/>
        <a:p>
          <a:endParaRPr lang="en-US"/>
        </a:p>
      </dgm:t>
    </dgm:pt>
    <dgm:pt modelId="{5BB1D080-EB2B-4220-B3D5-4D54F2C47615}">
      <dgm:prSet/>
      <dgm:spPr/>
      <dgm:t>
        <a:bodyPr/>
        <a:lstStyle/>
        <a:p>
          <a:r>
            <a:rPr lang="it-IT" dirty="0"/>
            <a:t>Rende più attraente il loro portfolio</a:t>
          </a:r>
          <a:endParaRPr lang="en-US" dirty="0"/>
        </a:p>
      </dgm:t>
    </dgm:pt>
    <dgm:pt modelId="{D08AA5C5-4E54-4FDD-B81C-67F2428E3521}" type="parTrans" cxnId="{62691F6A-CC6F-47FB-B8B7-8312533B373C}">
      <dgm:prSet/>
      <dgm:spPr/>
      <dgm:t>
        <a:bodyPr/>
        <a:lstStyle/>
        <a:p>
          <a:endParaRPr lang="en-US"/>
        </a:p>
      </dgm:t>
    </dgm:pt>
    <dgm:pt modelId="{A619135C-BDED-4CDE-BCC6-C8B2B875AD67}" type="sibTrans" cxnId="{62691F6A-CC6F-47FB-B8B7-8312533B373C}">
      <dgm:prSet/>
      <dgm:spPr/>
      <dgm:t>
        <a:bodyPr/>
        <a:lstStyle/>
        <a:p>
          <a:endParaRPr lang="en-US"/>
        </a:p>
      </dgm:t>
    </dgm:pt>
    <dgm:pt modelId="{22C8A0A7-C692-42E8-93A9-85DF0FB3FC98}" type="pres">
      <dgm:prSet presAssocID="{93A1A3A5-4BD5-49D2-A5C6-8ABF5BC6AEA0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74F62FD2-18C0-46DC-BA79-D7B47BA93691}" type="pres">
      <dgm:prSet presAssocID="{5BB1D080-EB2B-4220-B3D5-4D54F2C47615}" presName="Accent4" presStyleCnt="0"/>
      <dgm:spPr/>
    </dgm:pt>
    <dgm:pt modelId="{A124A864-12F4-4D98-A42D-34EF10F4F74B}" type="pres">
      <dgm:prSet presAssocID="{5BB1D080-EB2B-4220-B3D5-4D54F2C47615}" presName="Accent" presStyleLbl="node1" presStyleIdx="0" presStyleCnt="8"/>
      <dgm:spPr/>
    </dgm:pt>
    <dgm:pt modelId="{82FEA55B-63B9-4F71-8728-76CF2EFFDFFC}" type="pres">
      <dgm:prSet presAssocID="{5BB1D080-EB2B-4220-B3D5-4D54F2C47615}" presName="ParentBackground4" presStyleCnt="0"/>
      <dgm:spPr/>
    </dgm:pt>
    <dgm:pt modelId="{DA41C0B5-E82B-4F81-AF66-DF6CB5FA412F}" type="pres">
      <dgm:prSet presAssocID="{5BB1D080-EB2B-4220-B3D5-4D54F2C47615}" presName="ParentBackground" presStyleLbl="node1" presStyleIdx="1" presStyleCnt="8"/>
      <dgm:spPr/>
    </dgm:pt>
    <dgm:pt modelId="{4F1C6659-9FD9-461D-99F6-CCAFDDCBB39B}" type="pres">
      <dgm:prSet presAssocID="{5BB1D080-EB2B-4220-B3D5-4D54F2C47615}" presName="Parent4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ACBE342E-1101-487E-8611-54469ED12364}" type="pres">
      <dgm:prSet presAssocID="{29595710-1B85-4839-960C-D7BB5027FF21}" presName="Accent3" presStyleCnt="0"/>
      <dgm:spPr/>
    </dgm:pt>
    <dgm:pt modelId="{78EEB648-3CCF-45B8-96F8-82F459C2812B}" type="pres">
      <dgm:prSet presAssocID="{29595710-1B85-4839-960C-D7BB5027FF21}" presName="Accent" presStyleLbl="node1" presStyleIdx="2" presStyleCnt="8"/>
      <dgm:spPr/>
    </dgm:pt>
    <dgm:pt modelId="{989E8FE2-40A6-4CEE-B9D2-944748449CCE}" type="pres">
      <dgm:prSet presAssocID="{29595710-1B85-4839-960C-D7BB5027FF21}" presName="ParentBackground3" presStyleCnt="0"/>
      <dgm:spPr/>
    </dgm:pt>
    <dgm:pt modelId="{B8376462-AD93-4BA8-8F9B-88CE08D03B24}" type="pres">
      <dgm:prSet presAssocID="{29595710-1B85-4839-960C-D7BB5027FF21}" presName="ParentBackground" presStyleLbl="node1" presStyleIdx="3" presStyleCnt="8"/>
      <dgm:spPr/>
    </dgm:pt>
    <dgm:pt modelId="{39A42E4E-813E-43E5-ACD0-8D70A1DAF4CE}" type="pres">
      <dgm:prSet presAssocID="{29595710-1B85-4839-960C-D7BB5027FF21}" presName="Parent3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F5E05C36-5B14-4B43-A752-C581F0BA0ACD}" type="pres">
      <dgm:prSet presAssocID="{AD421B3D-6026-4E08-8CAA-F3F403CE3BA4}" presName="Accent2" presStyleCnt="0"/>
      <dgm:spPr/>
    </dgm:pt>
    <dgm:pt modelId="{32A70A3E-2FA1-4177-9A34-934C4F5D4155}" type="pres">
      <dgm:prSet presAssocID="{AD421B3D-6026-4E08-8CAA-F3F403CE3BA4}" presName="Accent" presStyleLbl="node1" presStyleIdx="4" presStyleCnt="8"/>
      <dgm:spPr/>
    </dgm:pt>
    <dgm:pt modelId="{57F15F72-BB45-4EB9-9D91-16F655C83B81}" type="pres">
      <dgm:prSet presAssocID="{AD421B3D-6026-4E08-8CAA-F3F403CE3BA4}" presName="ParentBackground2" presStyleCnt="0"/>
      <dgm:spPr/>
    </dgm:pt>
    <dgm:pt modelId="{B4433970-7547-4649-98AE-6341C894A6D2}" type="pres">
      <dgm:prSet presAssocID="{AD421B3D-6026-4E08-8CAA-F3F403CE3BA4}" presName="ParentBackground" presStyleLbl="node1" presStyleIdx="5" presStyleCnt="8"/>
      <dgm:spPr/>
    </dgm:pt>
    <dgm:pt modelId="{2036AA32-E669-4AF4-881F-B478A12858B5}" type="pres">
      <dgm:prSet presAssocID="{AD421B3D-6026-4E08-8CAA-F3F403CE3BA4}" presName="Parent2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9B05FD9D-85EC-4769-91EF-1DFE4918311B}" type="pres">
      <dgm:prSet presAssocID="{FD3D9257-79D2-4BB1-87CA-CC08444094C7}" presName="Accent1" presStyleCnt="0"/>
      <dgm:spPr/>
    </dgm:pt>
    <dgm:pt modelId="{17498028-4EC4-439A-8560-ECFAA3282C09}" type="pres">
      <dgm:prSet presAssocID="{FD3D9257-79D2-4BB1-87CA-CC08444094C7}" presName="Accent" presStyleLbl="node1" presStyleIdx="6" presStyleCnt="8"/>
      <dgm:spPr/>
    </dgm:pt>
    <dgm:pt modelId="{5F4CD8FE-C9F4-4364-AC85-3B8081273B5B}" type="pres">
      <dgm:prSet presAssocID="{FD3D9257-79D2-4BB1-87CA-CC08444094C7}" presName="ParentBackground1" presStyleCnt="0"/>
      <dgm:spPr/>
    </dgm:pt>
    <dgm:pt modelId="{EADD7034-7D2D-4EC6-BEFF-AD3191418E01}" type="pres">
      <dgm:prSet presAssocID="{FD3D9257-79D2-4BB1-87CA-CC08444094C7}" presName="ParentBackground" presStyleLbl="node1" presStyleIdx="7" presStyleCnt="8"/>
      <dgm:spPr/>
    </dgm:pt>
    <dgm:pt modelId="{925F00B4-4E58-4D31-A3AE-1E07059C2760}" type="pres">
      <dgm:prSet presAssocID="{FD3D9257-79D2-4BB1-87CA-CC08444094C7}" presName="Parent1" presStyleLbl="fgAcc0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4EE49902-7125-4D46-BC2D-E8F45AAC4C20}" srcId="{93A1A3A5-4BD5-49D2-A5C6-8ABF5BC6AEA0}" destId="{AD421B3D-6026-4E08-8CAA-F3F403CE3BA4}" srcOrd="1" destOrd="0" parTransId="{D2E92B25-3208-480C-88DF-A094D7AA428B}" sibTransId="{7FEC33E1-9002-430F-A8FC-E0237FC74273}"/>
    <dgm:cxn modelId="{50A00415-666E-4BD7-B1DB-FB5A8164E742}" type="presOf" srcId="{5BB1D080-EB2B-4220-B3D5-4D54F2C47615}" destId="{DA41C0B5-E82B-4F81-AF66-DF6CB5FA412F}" srcOrd="0" destOrd="0" presId="urn:microsoft.com/office/officeart/2018/layout/CircleProcess"/>
    <dgm:cxn modelId="{62310D15-703E-4D0D-95C1-ECA67E2A5746}" type="presOf" srcId="{93A1A3A5-4BD5-49D2-A5C6-8ABF5BC6AEA0}" destId="{22C8A0A7-C692-42E8-93A9-85DF0FB3FC98}" srcOrd="0" destOrd="0" presId="urn:microsoft.com/office/officeart/2018/layout/CircleProcess"/>
    <dgm:cxn modelId="{BB8F682A-A024-4EA9-82C6-11FBCB3EA42A}" srcId="{93A1A3A5-4BD5-49D2-A5C6-8ABF5BC6AEA0}" destId="{29595710-1B85-4839-960C-D7BB5027FF21}" srcOrd="2" destOrd="0" parTransId="{1075E94A-D658-47F5-8185-7487FDDDDDB9}" sibTransId="{DCF8C2E6-E143-43F8-B4D4-D4E33A505A84}"/>
    <dgm:cxn modelId="{05737030-5AD2-4B02-B4E9-13A1A1A804E9}" type="presOf" srcId="{5BB1D080-EB2B-4220-B3D5-4D54F2C47615}" destId="{4F1C6659-9FD9-461D-99F6-CCAFDDCBB39B}" srcOrd="1" destOrd="0" presId="urn:microsoft.com/office/officeart/2018/layout/CircleProcess"/>
    <dgm:cxn modelId="{737AD831-16DA-4B9C-A611-874D7DF91A3A}" type="presOf" srcId="{AD421B3D-6026-4E08-8CAA-F3F403CE3BA4}" destId="{2036AA32-E669-4AF4-881F-B478A12858B5}" srcOrd="1" destOrd="0" presId="urn:microsoft.com/office/officeart/2018/layout/CircleProcess"/>
    <dgm:cxn modelId="{9B783A3D-6398-487F-8F88-E0B64B599DC3}" type="presOf" srcId="{29595710-1B85-4839-960C-D7BB5027FF21}" destId="{39A42E4E-813E-43E5-ACD0-8D70A1DAF4CE}" srcOrd="1" destOrd="0" presId="urn:microsoft.com/office/officeart/2018/layout/CircleProcess"/>
    <dgm:cxn modelId="{E792FB48-1869-4E65-95C5-83A89BBD893C}" type="presOf" srcId="{AD421B3D-6026-4E08-8CAA-F3F403CE3BA4}" destId="{B4433970-7547-4649-98AE-6341C894A6D2}" srcOrd="0" destOrd="0" presId="urn:microsoft.com/office/officeart/2018/layout/CircleProcess"/>
    <dgm:cxn modelId="{241C2169-D335-442E-B0CA-F62C762FF4FD}" type="presOf" srcId="{FD3D9257-79D2-4BB1-87CA-CC08444094C7}" destId="{925F00B4-4E58-4D31-A3AE-1E07059C2760}" srcOrd="1" destOrd="0" presId="urn:microsoft.com/office/officeart/2018/layout/CircleProcess"/>
    <dgm:cxn modelId="{62691F6A-CC6F-47FB-B8B7-8312533B373C}" srcId="{93A1A3A5-4BD5-49D2-A5C6-8ABF5BC6AEA0}" destId="{5BB1D080-EB2B-4220-B3D5-4D54F2C47615}" srcOrd="3" destOrd="0" parTransId="{D08AA5C5-4E54-4FDD-B81C-67F2428E3521}" sibTransId="{A619135C-BDED-4CDE-BCC6-C8B2B875AD67}"/>
    <dgm:cxn modelId="{12DFE64C-C311-43EE-896C-0EAEF468B87D}" type="presOf" srcId="{FD3D9257-79D2-4BB1-87CA-CC08444094C7}" destId="{EADD7034-7D2D-4EC6-BEFF-AD3191418E01}" srcOrd="0" destOrd="0" presId="urn:microsoft.com/office/officeart/2018/layout/CircleProcess"/>
    <dgm:cxn modelId="{9FFCBBC8-1ADE-46BC-8594-ED347B51B051}" type="presOf" srcId="{29595710-1B85-4839-960C-D7BB5027FF21}" destId="{B8376462-AD93-4BA8-8F9B-88CE08D03B24}" srcOrd="0" destOrd="0" presId="urn:microsoft.com/office/officeart/2018/layout/CircleProcess"/>
    <dgm:cxn modelId="{928D50F3-E6FF-4451-9443-50AAD91D13CB}" srcId="{93A1A3A5-4BD5-49D2-A5C6-8ABF5BC6AEA0}" destId="{FD3D9257-79D2-4BB1-87CA-CC08444094C7}" srcOrd="0" destOrd="0" parTransId="{93CEA224-941A-4501-A0DA-B93BE90673FB}" sibTransId="{C78BE510-F8F1-43D5-AE45-7694E3392905}"/>
    <dgm:cxn modelId="{D2EDC9DF-CD93-46A1-8F64-5FBCF6A99198}" type="presParOf" srcId="{22C8A0A7-C692-42E8-93A9-85DF0FB3FC98}" destId="{74F62FD2-18C0-46DC-BA79-D7B47BA93691}" srcOrd="0" destOrd="0" presId="urn:microsoft.com/office/officeart/2018/layout/CircleProcess"/>
    <dgm:cxn modelId="{55E010F7-7FE2-44C1-9F2D-D4EF02786EF7}" type="presParOf" srcId="{74F62FD2-18C0-46DC-BA79-D7B47BA93691}" destId="{A124A864-12F4-4D98-A42D-34EF10F4F74B}" srcOrd="0" destOrd="0" presId="urn:microsoft.com/office/officeart/2018/layout/CircleProcess"/>
    <dgm:cxn modelId="{328D015B-817A-4879-947F-F5A132A3508D}" type="presParOf" srcId="{22C8A0A7-C692-42E8-93A9-85DF0FB3FC98}" destId="{82FEA55B-63B9-4F71-8728-76CF2EFFDFFC}" srcOrd="1" destOrd="0" presId="urn:microsoft.com/office/officeart/2018/layout/CircleProcess"/>
    <dgm:cxn modelId="{B5AB350E-5133-4E2F-9A0C-6DA4868432A6}" type="presParOf" srcId="{82FEA55B-63B9-4F71-8728-76CF2EFFDFFC}" destId="{DA41C0B5-E82B-4F81-AF66-DF6CB5FA412F}" srcOrd="0" destOrd="0" presId="urn:microsoft.com/office/officeart/2018/layout/CircleProcess"/>
    <dgm:cxn modelId="{24C481A2-D7E9-4C82-B8AE-9FB2EB1B838E}" type="presParOf" srcId="{22C8A0A7-C692-42E8-93A9-85DF0FB3FC98}" destId="{4F1C6659-9FD9-461D-99F6-CCAFDDCBB39B}" srcOrd="2" destOrd="0" presId="urn:microsoft.com/office/officeart/2018/layout/CircleProcess"/>
    <dgm:cxn modelId="{C78D43C6-7F7D-4F63-A532-6119EDB148C3}" type="presParOf" srcId="{22C8A0A7-C692-42E8-93A9-85DF0FB3FC98}" destId="{ACBE342E-1101-487E-8611-54469ED12364}" srcOrd="3" destOrd="0" presId="urn:microsoft.com/office/officeart/2018/layout/CircleProcess"/>
    <dgm:cxn modelId="{5C556877-F258-408D-A316-EA8A425B3BF4}" type="presParOf" srcId="{ACBE342E-1101-487E-8611-54469ED12364}" destId="{78EEB648-3CCF-45B8-96F8-82F459C2812B}" srcOrd="0" destOrd="0" presId="urn:microsoft.com/office/officeart/2018/layout/CircleProcess"/>
    <dgm:cxn modelId="{6EFE7727-BEBD-45CE-9241-42E1DC98CD87}" type="presParOf" srcId="{22C8A0A7-C692-42E8-93A9-85DF0FB3FC98}" destId="{989E8FE2-40A6-4CEE-B9D2-944748449CCE}" srcOrd="4" destOrd="0" presId="urn:microsoft.com/office/officeart/2018/layout/CircleProcess"/>
    <dgm:cxn modelId="{81680878-0D2B-42EB-95EB-007A4110479C}" type="presParOf" srcId="{989E8FE2-40A6-4CEE-B9D2-944748449CCE}" destId="{B8376462-AD93-4BA8-8F9B-88CE08D03B24}" srcOrd="0" destOrd="0" presId="urn:microsoft.com/office/officeart/2018/layout/CircleProcess"/>
    <dgm:cxn modelId="{0B8DCD5F-B463-47B0-8778-DD2B8B6A791E}" type="presParOf" srcId="{22C8A0A7-C692-42E8-93A9-85DF0FB3FC98}" destId="{39A42E4E-813E-43E5-ACD0-8D70A1DAF4CE}" srcOrd="5" destOrd="0" presId="urn:microsoft.com/office/officeart/2018/layout/CircleProcess"/>
    <dgm:cxn modelId="{EACEFEEB-BE25-47A8-A300-20B5AD2BC017}" type="presParOf" srcId="{22C8A0A7-C692-42E8-93A9-85DF0FB3FC98}" destId="{F5E05C36-5B14-4B43-A752-C581F0BA0ACD}" srcOrd="6" destOrd="0" presId="urn:microsoft.com/office/officeart/2018/layout/CircleProcess"/>
    <dgm:cxn modelId="{A6F44DC7-55EE-4E1D-B492-1B780EDA955E}" type="presParOf" srcId="{F5E05C36-5B14-4B43-A752-C581F0BA0ACD}" destId="{32A70A3E-2FA1-4177-9A34-934C4F5D4155}" srcOrd="0" destOrd="0" presId="urn:microsoft.com/office/officeart/2018/layout/CircleProcess"/>
    <dgm:cxn modelId="{11A035B3-8FB5-4FD7-B04F-BC88F520B2B6}" type="presParOf" srcId="{22C8A0A7-C692-42E8-93A9-85DF0FB3FC98}" destId="{57F15F72-BB45-4EB9-9D91-16F655C83B81}" srcOrd="7" destOrd="0" presId="urn:microsoft.com/office/officeart/2018/layout/CircleProcess"/>
    <dgm:cxn modelId="{9DEA30A6-3DD7-4928-ADE5-C2A016864ECA}" type="presParOf" srcId="{57F15F72-BB45-4EB9-9D91-16F655C83B81}" destId="{B4433970-7547-4649-98AE-6341C894A6D2}" srcOrd="0" destOrd="0" presId="urn:microsoft.com/office/officeart/2018/layout/CircleProcess"/>
    <dgm:cxn modelId="{75AFE8AC-FB8D-4B1D-9954-4A4ADE331C3E}" type="presParOf" srcId="{22C8A0A7-C692-42E8-93A9-85DF0FB3FC98}" destId="{2036AA32-E669-4AF4-881F-B478A12858B5}" srcOrd="8" destOrd="0" presId="urn:microsoft.com/office/officeart/2018/layout/CircleProcess"/>
    <dgm:cxn modelId="{74AF54A1-FA16-473C-8953-A5512A5A8A91}" type="presParOf" srcId="{22C8A0A7-C692-42E8-93A9-85DF0FB3FC98}" destId="{9B05FD9D-85EC-4769-91EF-1DFE4918311B}" srcOrd="9" destOrd="0" presId="urn:microsoft.com/office/officeart/2018/layout/CircleProcess"/>
    <dgm:cxn modelId="{15AC6892-30DA-473E-BD84-62C839F87007}" type="presParOf" srcId="{9B05FD9D-85EC-4769-91EF-1DFE4918311B}" destId="{17498028-4EC4-439A-8560-ECFAA3282C09}" srcOrd="0" destOrd="0" presId="urn:microsoft.com/office/officeart/2018/layout/CircleProcess"/>
    <dgm:cxn modelId="{BD212A81-EE65-429F-98DE-E42347357499}" type="presParOf" srcId="{22C8A0A7-C692-42E8-93A9-85DF0FB3FC98}" destId="{5F4CD8FE-C9F4-4364-AC85-3B8081273B5B}" srcOrd="10" destOrd="0" presId="urn:microsoft.com/office/officeart/2018/layout/CircleProcess"/>
    <dgm:cxn modelId="{EF795CCD-F613-48CF-91B4-B37D81C49FDB}" type="presParOf" srcId="{5F4CD8FE-C9F4-4364-AC85-3B8081273B5B}" destId="{EADD7034-7D2D-4EC6-BEFF-AD3191418E01}" srcOrd="0" destOrd="0" presId="urn:microsoft.com/office/officeart/2018/layout/CircleProcess"/>
    <dgm:cxn modelId="{B39BF997-4DAD-4BAD-8DF5-F840DEC2D349}" type="presParOf" srcId="{22C8A0A7-C692-42E8-93A9-85DF0FB3FC98}" destId="{925F00B4-4E58-4D31-A3AE-1E07059C2760}" srcOrd="11" destOrd="0" presId="urn:microsoft.com/office/officeart/2018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8767A0-581A-4164-BE92-8D79A88DC4D3}">
      <dsp:nvSpPr>
        <dsp:cNvPr id="0" name=""/>
        <dsp:cNvSpPr/>
      </dsp:nvSpPr>
      <dsp:spPr>
        <a:xfrm>
          <a:off x="1102878" y="1927794"/>
          <a:ext cx="878065" cy="7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1CD527-023B-47DE-B3B5-EE6D2E588ABC}">
      <dsp:nvSpPr>
        <dsp:cNvPr id="0" name=""/>
        <dsp:cNvSpPr/>
      </dsp:nvSpPr>
      <dsp:spPr>
        <a:xfrm>
          <a:off x="2033628" y="1853972"/>
          <a:ext cx="100977" cy="189389"/>
        </a:xfrm>
        <a:prstGeom prst="chevron">
          <a:avLst>
            <a:gd name="adj" fmla="val 9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E7E01-B463-4AD1-8400-B33A234B5265}">
      <dsp:nvSpPr>
        <dsp:cNvPr id="0" name=""/>
        <dsp:cNvSpPr/>
      </dsp:nvSpPr>
      <dsp:spPr>
        <a:xfrm>
          <a:off x="548534" y="1483244"/>
          <a:ext cx="889171" cy="88917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505" tIns="34505" rIns="34505" bIns="34505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1</a:t>
          </a:r>
        </a:p>
      </dsp:txBody>
      <dsp:txXfrm>
        <a:off x="678750" y="1613460"/>
        <a:ext cx="628739" cy="628739"/>
      </dsp:txXfrm>
    </dsp:sp>
    <dsp:sp modelId="{EDA47A43-3BA4-4E31-B31C-EC1C9565E5E6}">
      <dsp:nvSpPr>
        <dsp:cNvPr id="0" name=""/>
        <dsp:cNvSpPr/>
      </dsp:nvSpPr>
      <dsp:spPr>
        <a:xfrm>
          <a:off x="5296" y="2537984"/>
          <a:ext cx="1975647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841" tIns="165100" rIns="155841" bIns="1651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- offre un incentivo per migliorare le proprie competenze linguistiche</a:t>
          </a:r>
          <a:endParaRPr lang="en-US" sz="1600" kern="1200" dirty="0"/>
        </a:p>
      </dsp:txBody>
      <dsp:txXfrm>
        <a:off x="5296" y="2931104"/>
        <a:ext cx="1975647" cy="1572480"/>
      </dsp:txXfrm>
    </dsp:sp>
    <dsp:sp modelId="{2125456C-65CE-474F-92BE-388D3CE6C90E}">
      <dsp:nvSpPr>
        <dsp:cNvPr id="0" name=""/>
        <dsp:cNvSpPr/>
      </dsp:nvSpPr>
      <dsp:spPr>
        <a:xfrm>
          <a:off x="2595945" y="1927425"/>
          <a:ext cx="1975647" cy="7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D517C0-0AFC-4824-B7BE-82CB5E0F0BE0}">
      <dsp:nvSpPr>
        <dsp:cNvPr id="0" name=""/>
        <dsp:cNvSpPr/>
      </dsp:nvSpPr>
      <dsp:spPr>
        <a:xfrm>
          <a:off x="4624277" y="1853632"/>
          <a:ext cx="100977" cy="189775"/>
        </a:xfrm>
        <a:prstGeom prst="chevron">
          <a:avLst>
            <a:gd name="adj" fmla="val 9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4872A2-3476-4CE6-BE2A-8A2E83C4F655}">
      <dsp:nvSpPr>
        <dsp:cNvPr id="0" name=""/>
        <dsp:cNvSpPr/>
      </dsp:nvSpPr>
      <dsp:spPr>
        <a:xfrm>
          <a:off x="3139183" y="1482876"/>
          <a:ext cx="889171" cy="88917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505" tIns="34505" rIns="34505" bIns="34505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2</a:t>
          </a:r>
        </a:p>
      </dsp:txBody>
      <dsp:txXfrm>
        <a:off x="3269399" y="1613092"/>
        <a:ext cx="628739" cy="628739"/>
      </dsp:txXfrm>
    </dsp:sp>
    <dsp:sp modelId="{9AF32C77-5459-4FAA-9424-6C02F6A4CC9C}">
      <dsp:nvSpPr>
        <dsp:cNvPr id="0" name=""/>
        <dsp:cNvSpPr/>
      </dsp:nvSpPr>
      <dsp:spPr>
        <a:xfrm>
          <a:off x="2200460" y="2537584"/>
          <a:ext cx="2766618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841" tIns="165100" rIns="155841" bIns="1651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- offre l’occasione per distinguersi a scuole che abbiano attivato corsi bilingue (ESABAC- CLIL), progetti internazionali, scambi e gemellaggi, fornendo loro un incentivo per assicurare la continuità dell’offerta formativa</a:t>
          </a:r>
          <a:endParaRPr lang="en-US" sz="1400" kern="1200" dirty="0"/>
        </a:p>
      </dsp:txBody>
      <dsp:txXfrm>
        <a:off x="2200460" y="2930704"/>
        <a:ext cx="2766618" cy="1572480"/>
      </dsp:txXfrm>
    </dsp:sp>
    <dsp:sp modelId="{D88260E0-222D-4271-9F85-2FD5D7AF4648}">
      <dsp:nvSpPr>
        <dsp:cNvPr id="0" name=""/>
        <dsp:cNvSpPr/>
      </dsp:nvSpPr>
      <dsp:spPr>
        <a:xfrm>
          <a:off x="5224485" y="1927594"/>
          <a:ext cx="987823" cy="7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F322F1-EF09-42D9-BEC4-4104B9E0AA0B}">
      <dsp:nvSpPr>
        <dsp:cNvPr id="0" name=""/>
        <dsp:cNvSpPr/>
      </dsp:nvSpPr>
      <dsp:spPr>
        <a:xfrm>
          <a:off x="5767723" y="1483044"/>
          <a:ext cx="889171" cy="88917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505" tIns="34505" rIns="34505" bIns="34505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3</a:t>
          </a:r>
        </a:p>
      </dsp:txBody>
      <dsp:txXfrm>
        <a:off x="5897939" y="1613260"/>
        <a:ext cx="628739" cy="628739"/>
      </dsp:txXfrm>
    </dsp:sp>
    <dsp:sp modelId="{047B0CEA-720D-40C7-8AE4-B6C79AB1B0F8}">
      <dsp:nvSpPr>
        <dsp:cNvPr id="0" name=""/>
        <dsp:cNvSpPr/>
      </dsp:nvSpPr>
      <dsp:spPr>
        <a:xfrm>
          <a:off x="4967078" y="2537984"/>
          <a:ext cx="2490461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841" tIns="165100" rIns="155841" bIns="1651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- sollecita in particolar modo lo sviluppo della scuola, la formazione degli insegnanti in termini di plurilinguismo, competenze comunicative, internazionalizzazione, cittadinanza attiva.</a:t>
          </a:r>
          <a:endParaRPr lang="en-US" sz="1400" kern="1200" dirty="0"/>
        </a:p>
      </dsp:txBody>
      <dsp:txXfrm>
        <a:off x="4967078" y="2931104"/>
        <a:ext cx="2490461" cy="1572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4A864-12F4-4D98-A42D-34EF10F4F74B}">
      <dsp:nvSpPr>
        <dsp:cNvPr id="0" name=""/>
        <dsp:cNvSpPr/>
      </dsp:nvSpPr>
      <dsp:spPr>
        <a:xfrm>
          <a:off x="5328329" y="2310304"/>
          <a:ext cx="1594651" cy="159473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1C0B5-E82B-4F81-AF66-DF6CB5FA412F}">
      <dsp:nvSpPr>
        <dsp:cNvPr id="0" name=""/>
        <dsp:cNvSpPr/>
      </dsp:nvSpPr>
      <dsp:spPr>
        <a:xfrm>
          <a:off x="5381666" y="2363471"/>
          <a:ext cx="1488660" cy="1488398"/>
        </a:xfrm>
        <a:prstGeom prst="ellipse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Rende più attraente il loro portfolio</a:t>
          </a:r>
          <a:endParaRPr lang="en-US" sz="1400" kern="1200" dirty="0"/>
        </a:p>
      </dsp:txBody>
      <dsp:txXfrm>
        <a:off x="5594332" y="2576139"/>
        <a:ext cx="1063328" cy="1063061"/>
      </dsp:txXfrm>
    </dsp:sp>
    <dsp:sp modelId="{78EEB648-3CCF-45B8-96F8-82F459C2812B}">
      <dsp:nvSpPr>
        <dsp:cNvPr id="0" name=""/>
        <dsp:cNvSpPr/>
      </dsp:nvSpPr>
      <dsp:spPr>
        <a:xfrm rot="2700000">
          <a:off x="3673489" y="2310192"/>
          <a:ext cx="1594677" cy="1594677"/>
        </a:xfrm>
        <a:prstGeom prst="teardrop">
          <a:avLst>
            <a:gd name="adj" fmla="val 100000"/>
          </a:avLst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76462-AD93-4BA8-8F9B-88CE08D03B24}">
      <dsp:nvSpPr>
        <dsp:cNvPr id="0" name=""/>
        <dsp:cNvSpPr/>
      </dsp:nvSpPr>
      <dsp:spPr>
        <a:xfrm>
          <a:off x="3733677" y="2363471"/>
          <a:ext cx="1488660" cy="1488398"/>
        </a:xfrm>
        <a:prstGeom prst="ellipse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Offre loro la possibilità di studiare all’estero</a:t>
          </a:r>
          <a:endParaRPr lang="en-US" sz="1400" kern="1200" dirty="0"/>
        </a:p>
      </dsp:txBody>
      <dsp:txXfrm>
        <a:off x="3946343" y="2576139"/>
        <a:ext cx="1063328" cy="1063061"/>
      </dsp:txXfrm>
    </dsp:sp>
    <dsp:sp modelId="{32A70A3E-2FA1-4177-9A34-934C4F5D4155}">
      <dsp:nvSpPr>
        <dsp:cNvPr id="0" name=""/>
        <dsp:cNvSpPr/>
      </dsp:nvSpPr>
      <dsp:spPr>
        <a:xfrm rot="2700000">
          <a:off x="2032338" y="2310192"/>
          <a:ext cx="1594677" cy="1594677"/>
        </a:xfrm>
        <a:prstGeom prst="teardrop">
          <a:avLst>
            <a:gd name="adj" fmla="val 100000"/>
          </a:avLst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433970-7547-4649-98AE-6341C894A6D2}">
      <dsp:nvSpPr>
        <dsp:cNvPr id="0" name=""/>
        <dsp:cNvSpPr/>
      </dsp:nvSpPr>
      <dsp:spPr>
        <a:xfrm>
          <a:off x="2085689" y="2363471"/>
          <a:ext cx="1488660" cy="1488398"/>
        </a:xfrm>
        <a:prstGeom prst="ellipse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/>
            <a:t>Premia gli studenti migliori in ambito linguistico</a:t>
          </a:r>
          <a:endParaRPr lang="en-US" sz="1400" kern="1200"/>
        </a:p>
      </dsp:txBody>
      <dsp:txXfrm>
        <a:off x="2298354" y="2576139"/>
        <a:ext cx="1063328" cy="1063061"/>
      </dsp:txXfrm>
    </dsp:sp>
    <dsp:sp modelId="{17498028-4EC4-439A-8560-ECFAA3282C09}">
      <dsp:nvSpPr>
        <dsp:cNvPr id="0" name=""/>
        <dsp:cNvSpPr/>
      </dsp:nvSpPr>
      <dsp:spPr>
        <a:xfrm rot="2700000">
          <a:off x="384350" y="2310192"/>
          <a:ext cx="1594677" cy="1594677"/>
        </a:xfrm>
        <a:prstGeom prst="teardrop">
          <a:avLst>
            <a:gd name="adj" fmla="val 100000"/>
          </a:avLst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D7034-7D2D-4EC6-BEFF-AD3191418E01}">
      <dsp:nvSpPr>
        <dsp:cNvPr id="0" name=""/>
        <dsp:cNvSpPr/>
      </dsp:nvSpPr>
      <dsp:spPr>
        <a:xfrm>
          <a:off x="437700" y="2363471"/>
          <a:ext cx="1488660" cy="1488398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Stimola la progettualità della scuola</a:t>
          </a:r>
          <a:endParaRPr lang="en-US" sz="1400" kern="1200" dirty="0"/>
        </a:p>
      </dsp:txBody>
      <dsp:txXfrm>
        <a:off x="650366" y="2576139"/>
        <a:ext cx="1063328" cy="1063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node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11241-83A8-4C57-A29B-3B153144F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7C50D44-70B7-4160-AF2A-A333A93A6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915063-2F90-42FD-98C3-564D55D2F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5584AC-652A-40E9-B685-3A590AA56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B59C8A-BB75-4C84-85F9-C3D23DD9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95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8D4EE1-2987-4FA3-A001-DEA8F626D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0A4FE37-D772-4A13-B82B-73DC05051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03E59D-6175-4CBE-9CFB-CE1087962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8E0DAF-F62C-4CF3-826C-C945C5F03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13E449-6AFC-409E-98B0-68FCC2CC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19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8BC91B6-BFF4-4D9A-9147-A899F56D0B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EEC57B-0D75-4FC7-A5BF-08ED3B58E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2A779D-ACB1-45F6-A6D8-2BB9AB1F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B2B73A-149F-4E96-8EDE-DDF792BEF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C07F9A-6347-4479-98BF-67523655E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89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08C308-D21C-45B3-BE0E-1ADF6B888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04833E-C823-4720-875E-8D2BA1C5A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D17A63-F583-4D07-987D-CDE7BAE2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A6A4CE-966C-4180-8DB5-13CCA96B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11AA39-4E6A-48DB-A3D0-C31DE0DB2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16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91AF32-748F-4576-B324-7A4468357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620369-BEC3-4ADC-B434-B5ED47B9A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C0AA76-60CF-4996-B2F1-1AF7BBBA2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DD6539-480A-4D01-9C74-C1E6EB6F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EA6891-27D1-4959-B124-A2028D3B5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37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8D8144-43F8-43F3-9849-DA959EDD6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5DE07B-EC5A-47B7-BA36-51C8100FD6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BC89AD-677C-48BB-9FDB-24386E891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912D45D-F40D-4581-AB99-1950F371F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8EF139-F718-4E5B-8584-EFF0DDCD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7C4D61-E203-4D88-A3F4-C5A45CDF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99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3F5DC-0CFA-4BF9-BC81-9ECDBC49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B0546B-F6C3-4BD2-A4A8-11AEE81E6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A568A47-A133-4AA2-8D00-FBEEDCF05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D17B81D-ABB5-422C-9D1F-13C89C6FF8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016E7B5-4BC1-40D6-BBC6-640F028C13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158B04-B119-49E7-9377-3E981A0E3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9BB1333-F205-4555-829C-49D0CA647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898700F-4E57-49CC-84E7-5C27CD46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48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DB6C71-A087-42BC-97AD-980AFB2D5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97AAE92-74F8-4B46-8F69-016499C61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BE6DF20-D7B4-4F12-84C3-D203C045D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711E07-5F30-4A82-963D-D8520BF09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07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5A5AD48-275F-40B9-8E54-77DD79007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263CB89-A09A-4B4E-89EC-A7804808A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4A2866-AF32-474B-ABF3-64D0637E4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55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E518D9-B9AC-4A38-9639-8215EC598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7F5694-09A3-4DA0-BBF6-14A9EBDBF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F18F7A-96B4-45D2-830C-73E1CDAE5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93D414B-05EC-44E4-A0E4-259021AC7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E76D2D-9F8F-4507-A214-22EEC8F0A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D69E63F-8451-4A94-A7FE-9FD0CA715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12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31209B-CDB1-46AD-B392-60D120975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066A123-C486-40E5-9379-60B2E1CFC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E6F34F8-823F-49D4-AA6A-97EEF22FB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93737C-BF25-4CAE-BE98-C580A31E7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012E41-DA5C-4EF3-9176-306A367F3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4E173C-4F56-4D82-BB19-5C20ACD3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33B9A34-76AD-4E15-A435-DEBE33BD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714B9B-371D-4986-B73C-9D69F2055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4147D3-B35F-4676-A82B-865EE6C21F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3661A-8BF3-41A1-B020-644227493EBA}" type="datetimeFigureOut">
              <a:rPr lang="it-IT" smtClean="0"/>
              <a:t>19/12/2018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953716-9BC6-450B-85A4-3C9AF1496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69392C-E7D5-429D-B0C5-5D0057D2B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79BA4-9C41-43E9-AD38-DE10C47D46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21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B62E60AE-70F7-4897-B6CE-D6B46BD60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Certilingua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E6A0E92-2D74-4A89-BF8D-456699386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it-IT" sz="1900" b="1" i="1" dirty="0">
                <a:solidFill>
                  <a:srgbClr val="000000"/>
                </a:solidFill>
              </a:rPr>
              <a:t>Attestato di eccellenza per competenze plurilingui e competenze europee /internazionali </a:t>
            </a:r>
          </a:p>
          <a:p>
            <a:r>
              <a:rPr lang="it-IT" sz="1900" b="1" dirty="0">
                <a:solidFill>
                  <a:srgbClr val="000000"/>
                </a:solidFill>
              </a:rPr>
              <a:t>Requisiti per le scuole</a:t>
            </a:r>
          </a:p>
          <a:p>
            <a:r>
              <a:rPr lang="it-IT" sz="1900" dirty="0">
                <a:solidFill>
                  <a:srgbClr val="000000"/>
                </a:solidFill>
              </a:rPr>
              <a:t> Insegnamento di 2 o più lingue straniere moderne fino all’ultimo anno di scuola</a:t>
            </a:r>
          </a:p>
          <a:p>
            <a:pPr marL="0" indent="0">
              <a:buNone/>
            </a:pPr>
            <a:r>
              <a:rPr lang="it-IT" sz="1900" dirty="0">
                <a:solidFill>
                  <a:srgbClr val="000000"/>
                </a:solidFill>
              </a:rPr>
              <a:t>secondaria di II grado</a:t>
            </a:r>
          </a:p>
          <a:p>
            <a:r>
              <a:rPr lang="it-IT" sz="1900" dirty="0">
                <a:solidFill>
                  <a:srgbClr val="000000"/>
                </a:solidFill>
              </a:rPr>
              <a:t> Corsi in lingua straniera (CLIL) in una o più Discipline Non Linguistiche per un numero minimo di 70 ore di lezione nell’ultimo biennio della scuola secondaria di secondo grado o 140 ore nei quattro anni.</a:t>
            </a:r>
          </a:p>
          <a:p>
            <a:r>
              <a:rPr lang="it-IT" sz="1900" dirty="0">
                <a:solidFill>
                  <a:srgbClr val="000000"/>
                </a:solidFill>
              </a:rPr>
              <a:t> Insegnamento aggiuntivo su tematiche europee e internazionali, punto di partenza per progetti internazionali che coinvolgano direttamente studenti e partner di altri paesi.</a:t>
            </a:r>
          </a:p>
        </p:txBody>
      </p:sp>
    </p:spTree>
    <p:extLst>
      <p:ext uri="{BB962C8B-B14F-4D97-AF65-F5344CB8AC3E}">
        <p14:creationId xmlns:p14="http://schemas.microsoft.com/office/powerpoint/2010/main" val="417342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B957666-F77D-4373-A628-F06B0FB98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it-IT" sz="4000">
                <a:solidFill>
                  <a:srgbClr val="FFFFFF"/>
                </a:solidFill>
              </a:rPr>
              <a:t>Certilingua perché?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CEC3161-0A01-4D9A-AB41-E52B18364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864947"/>
              </p:ext>
            </p:extLst>
          </p:nvPr>
        </p:nvGraphicFramePr>
        <p:xfrm>
          <a:off x="4729163" y="585788"/>
          <a:ext cx="7462837" cy="59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102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1620178-B629-4C1D-B77B-B2A70785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836" y="2048951"/>
            <a:ext cx="3669161" cy="2760098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Nella nostra scuola….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FEF42D-5C2D-4FFE-A673-063496DC4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it-IT" sz="2400" dirty="0">
                <a:solidFill>
                  <a:srgbClr val="000000"/>
                </a:solidFill>
              </a:rPr>
              <a:t>Risponde al piano di miglioramento e agli obiettivi del PTOF:</a:t>
            </a:r>
          </a:p>
          <a:p>
            <a:r>
              <a:rPr lang="it-IT" sz="2400" dirty="0">
                <a:solidFill>
                  <a:srgbClr val="000000"/>
                </a:solidFill>
              </a:rPr>
              <a:t>Aumentare il numero di </a:t>
            </a:r>
            <a:r>
              <a:rPr lang="it-IT" sz="2400" dirty="0" err="1">
                <a:solidFill>
                  <a:srgbClr val="000000"/>
                </a:solidFill>
              </a:rPr>
              <a:t>certificazioni,potenziando</a:t>
            </a:r>
            <a:r>
              <a:rPr lang="it-IT" sz="2400" dirty="0">
                <a:solidFill>
                  <a:srgbClr val="000000"/>
                </a:solidFill>
              </a:rPr>
              <a:t> la metodologia CLIL</a:t>
            </a:r>
          </a:p>
          <a:p>
            <a:r>
              <a:rPr lang="it-IT" sz="2400" dirty="0">
                <a:solidFill>
                  <a:srgbClr val="000000"/>
                </a:solidFill>
              </a:rPr>
              <a:t>Potenziare le competenze chiave previste dal Consiglio d’Europa</a:t>
            </a:r>
          </a:p>
        </p:txBody>
      </p:sp>
    </p:spTree>
    <p:extLst>
      <p:ext uri="{BB962C8B-B14F-4D97-AF65-F5344CB8AC3E}">
        <p14:creationId xmlns:p14="http://schemas.microsoft.com/office/powerpoint/2010/main" val="293226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1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B761000-D729-4A21-92AA-0D67D3697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it-IT" sz="4000" dirty="0" err="1">
                <a:solidFill>
                  <a:srgbClr val="FFFFFF"/>
                </a:solidFill>
              </a:rPr>
              <a:t>Certilingua</a:t>
            </a:r>
            <a:r>
              <a:rPr lang="it-IT" sz="4000" dirty="0">
                <a:solidFill>
                  <a:srgbClr val="FFFFFF"/>
                </a:solidFill>
              </a:rPr>
              <a:t> non costa ma</a:t>
            </a:r>
            <a:br>
              <a:rPr lang="it-IT" sz="4000" dirty="0">
                <a:solidFill>
                  <a:srgbClr val="FFFFFF"/>
                </a:solidFill>
              </a:rPr>
            </a:br>
            <a:endParaRPr lang="it-IT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4E02EEAD-FEC8-4D07-91EE-2ED638F611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952288"/>
              </p:ext>
            </p:extLst>
          </p:nvPr>
        </p:nvGraphicFramePr>
        <p:xfrm>
          <a:off x="5214938" y="642938"/>
          <a:ext cx="6977062" cy="6215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375161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236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Certilingua</vt:lpstr>
      <vt:lpstr>Certilingua perché?</vt:lpstr>
      <vt:lpstr>Nella nostra scuola….</vt:lpstr>
      <vt:lpstr>Certilingua non costa ma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Certilingua</dc:title>
  <dc:creator>paola pecci</dc:creator>
  <cp:lastModifiedBy>paola pecci</cp:lastModifiedBy>
  <cp:revision>2</cp:revision>
  <dcterms:created xsi:type="dcterms:W3CDTF">2018-12-19T21:41:49Z</dcterms:created>
  <dcterms:modified xsi:type="dcterms:W3CDTF">2018-12-19T21:52:39Z</dcterms:modified>
</cp:coreProperties>
</file>